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sldIdLst>
    <p:sldId id="256" r:id="rId2"/>
    <p:sldId id="270" r:id="rId3"/>
    <p:sldId id="337" r:id="rId4"/>
    <p:sldId id="272" r:id="rId5"/>
    <p:sldId id="332" r:id="rId6"/>
    <p:sldId id="333" r:id="rId7"/>
    <p:sldId id="334" r:id="rId8"/>
    <p:sldId id="335" r:id="rId9"/>
    <p:sldId id="33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1D1D"/>
    <a:srgbClr val="C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87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94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13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678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081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955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72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78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72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50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1271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8276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11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74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762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78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F11F5-283A-477B-B7E8-9255551D5DF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7730FE-A681-44DD-9870-31629E486E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90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136" y="1826078"/>
            <a:ext cx="8534393" cy="315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9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8686800" cy="2590800"/>
          </a:xfrm>
        </p:spPr>
        <p:txBody>
          <a:bodyPr>
            <a:normAutofit/>
          </a:bodyPr>
          <a:lstStyle/>
          <a:p>
            <a:pPr algn="ctr" fontAlgn="base"/>
            <a:r>
              <a:rPr lang="pt-BR" b="1" dirty="0" err="1"/>
              <a:t>I°</a:t>
            </a:r>
            <a:r>
              <a:rPr lang="pt-BR" b="1" dirty="0"/>
              <a:t> CONGRESSO DO INSTITUTO MULTIDISCIPLINAR DE ALAGOAS - IMAS</a:t>
            </a:r>
            <a:r>
              <a:rPr lang="pt-BR" b="1" dirty="0"/>
              <a:t/>
            </a:r>
            <a:br>
              <a:rPr lang="pt-BR" b="1" dirty="0"/>
            </a:br>
            <a:r>
              <a:rPr lang="pt-BR" dirty="0"/>
              <a:t/>
            </a:r>
            <a:br>
              <a:rPr lang="pt-BR" dirty="0"/>
            </a:br>
            <a:endParaRPr lang="pt-BR" b="1" i="0" dirty="0">
              <a:effectLst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2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8686800" cy="2590800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Tema: Inovação </a:t>
            </a:r>
            <a:r>
              <a:rPr lang="pt-BR" b="1" dirty="0"/>
              <a:t>e conhecimento no contexto contemporâneo</a:t>
            </a:r>
            <a:br>
              <a:rPr lang="pt-BR" b="1" dirty="0"/>
            </a:br>
            <a:r>
              <a:rPr lang="pt-BR" dirty="0"/>
              <a:t/>
            </a:r>
            <a:br>
              <a:rPr lang="pt-BR" dirty="0"/>
            </a:br>
            <a:endParaRPr lang="pt-BR" b="1" i="0" dirty="0">
              <a:effectLst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3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50" y="419100"/>
            <a:ext cx="10039350" cy="902566"/>
          </a:xfrm>
        </p:spPr>
        <p:txBody>
          <a:bodyPr>
            <a:noAutofit/>
          </a:bodyPr>
          <a:lstStyle/>
          <a:p>
            <a:r>
              <a:rPr lang="pt-BR" sz="5100" b="1" dirty="0" smtClean="0">
                <a:latin typeface="Century Gothic" panose="020B0502020202020204" pitchFamily="34" charset="0"/>
              </a:rPr>
              <a:t>AUTOR:</a:t>
            </a:r>
            <a:br>
              <a:rPr lang="pt-BR" sz="5100" b="1" dirty="0" smtClean="0">
                <a:latin typeface="Century Gothic" panose="020B0502020202020204" pitchFamily="34" charset="0"/>
              </a:rPr>
            </a:br>
            <a:r>
              <a:rPr lang="pt-BR" sz="5100" b="1" dirty="0">
                <a:latin typeface="Century Gothic" panose="020B0502020202020204" pitchFamily="34" charset="0"/>
              </a:rPr>
              <a:t/>
            </a:r>
            <a:br>
              <a:rPr lang="pt-BR" sz="5100" b="1" dirty="0">
                <a:latin typeface="Century Gothic" panose="020B0502020202020204" pitchFamily="34" charset="0"/>
              </a:rPr>
            </a:br>
            <a:r>
              <a:rPr lang="pt-BR" sz="5100" b="1" dirty="0" smtClean="0">
                <a:latin typeface="Century Gothic" panose="020B0502020202020204" pitchFamily="34" charset="0"/>
              </a:rPr>
              <a:t/>
            </a:r>
            <a:br>
              <a:rPr lang="pt-BR" sz="5100" b="1" dirty="0" smtClean="0">
                <a:latin typeface="Century Gothic" panose="020B0502020202020204" pitchFamily="34" charset="0"/>
              </a:rPr>
            </a:br>
            <a:r>
              <a:rPr lang="pt-BR" sz="5100" b="1" dirty="0" smtClean="0">
                <a:latin typeface="Century Gothic" panose="020B0502020202020204" pitchFamily="34" charset="0"/>
              </a:rPr>
              <a:t>TITULO:</a:t>
            </a:r>
            <a:r>
              <a:rPr lang="pt-BR" sz="51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endParaRPr lang="pt-BR" sz="51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98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743324" y="349082"/>
            <a:ext cx="4810125" cy="889168"/>
          </a:xfrm>
        </p:spPr>
        <p:txBody>
          <a:bodyPr>
            <a:normAutofit/>
          </a:bodyPr>
          <a:lstStyle/>
          <a:p>
            <a:r>
              <a:rPr lang="pt-BR" b="1" dirty="0">
                <a:latin typeface="Century Gothic" panose="020B0502020202020204" pitchFamily="34" charset="0"/>
              </a:rPr>
              <a:t>INTRODUÇÃO</a:t>
            </a:r>
            <a:endParaRPr lang="pt-BR" dirty="0">
              <a:latin typeface="Century Gothic" panose="020B0502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5650" y="440523"/>
            <a:ext cx="5543550" cy="1293028"/>
          </a:xfrm>
        </p:spPr>
        <p:txBody>
          <a:bodyPr>
            <a:normAutofit/>
          </a:bodyPr>
          <a:lstStyle/>
          <a:p>
            <a:r>
              <a:rPr lang="pt-BR" b="1" dirty="0">
                <a:latin typeface="Century Gothic" panose="020B0502020202020204" pitchFamily="34" charset="0"/>
              </a:rPr>
              <a:t>METODOLOGIA</a:t>
            </a:r>
            <a:r>
              <a:rPr lang="pt-BR" b="1" dirty="0"/>
              <a:t> 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6924" y="425282"/>
            <a:ext cx="6334126" cy="1293028"/>
          </a:xfrm>
        </p:spPr>
        <p:txBody>
          <a:bodyPr>
            <a:normAutofit/>
          </a:bodyPr>
          <a:lstStyle/>
          <a:p>
            <a:r>
              <a:rPr lang="pt-BR" b="1" dirty="0">
                <a:latin typeface="Century Gothic" panose="020B0502020202020204" pitchFamily="34" charset="0"/>
              </a:rPr>
              <a:t>RESULTADOS E DISCUSSÃO </a:t>
            </a:r>
            <a:endParaRPr lang="pt-BR" dirty="0">
              <a:latin typeface="Century Gothic" panose="020B0502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0" y="383373"/>
            <a:ext cx="4667250" cy="1293028"/>
          </a:xfrm>
        </p:spPr>
        <p:txBody>
          <a:bodyPr>
            <a:noAutofit/>
          </a:bodyPr>
          <a:lstStyle/>
          <a:p>
            <a:r>
              <a:rPr lang="pt-BR" b="1" dirty="0">
                <a:latin typeface="Century Gothic" panose="020B0502020202020204" pitchFamily="34" charset="0"/>
              </a:rPr>
              <a:t>CONCLUSÃO</a:t>
            </a: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0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62400" y="421473"/>
            <a:ext cx="4667250" cy="1293028"/>
          </a:xfrm>
        </p:spPr>
        <p:txBody>
          <a:bodyPr>
            <a:normAutofit/>
          </a:bodyPr>
          <a:lstStyle/>
          <a:p>
            <a:r>
              <a:rPr lang="pt-BR" b="1" dirty="0" smtClean="0">
                <a:latin typeface="Century Gothic" panose="020B0502020202020204" pitchFamily="34" charset="0"/>
              </a:rPr>
              <a:t>REFERÊNCIAS</a:t>
            </a:r>
            <a:endParaRPr lang="pt-BR" dirty="0">
              <a:latin typeface="Century Gothic" panose="020B0502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91" y="5760719"/>
            <a:ext cx="1118618" cy="82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8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Amare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1811</TotalTime>
  <Words>19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Trebuchet MS</vt:lpstr>
      <vt:lpstr>Wingdings 3</vt:lpstr>
      <vt:lpstr>Facetado</vt:lpstr>
      <vt:lpstr>Apresentação do PowerPoint</vt:lpstr>
      <vt:lpstr>I° CONGRESSO DO INSTITUTO MULTIDISCIPLINAR DE ALAGOAS - IMAS  </vt:lpstr>
      <vt:lpstr> Tema: Inovação e conhecimento no contexto contemporâneo  </vt:lpstr>
      <vt:lpstr>AUTOR:   TITULO: </vt:lpstr>
      <vt:lpstr>INTRODUÇÃO</vt:lpstr>
      <vt:lpstr>METODOLOGIA </vt:lpstr>
      <vt:lpstr>RESULTADOS E DISCUSSÃO </vt:lpstr>
      <vt:lpstr>CONCLUSÃO 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Lourenco</dc:creator>
  <cp:lastModifiedBy>Conta da Microsoft</cp:lastModifiedBy>
  <cp:revision>77</cp:revision>
  <dcterms:created xsi:type="dcterms:W3CDTF">2019-01-29T16:38:40Z</dcterms:created>
  <dcterms:modified xsi:type="dcterms:W3CDTF">2024-10-02T12:34:16Z</dcterms:modified>
</cp:coreProperties>
</file>